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DA310-6FC6-AF49-8B63-772C1A374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A152AA-258F-2C4D-AC0C-5F430A021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08352-D709-AF4D-BC8B-FDDA86161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27B2C-7004-EE45-99F3-0C0205FB0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F7BC6-6F28-1A40-B2C1-7019B4DCA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62818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9E3FA-BF7C-0044-B384-3CE910407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B442E-6CAF-1A41-94C0-36CCBE77B7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3334DF-0D05-8143-AFE1-9B13E9A89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C8196-B10E-5B4E-9DEF-368D13532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8D337-6AFA-ED48-A52C-EEFAB5CCC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87031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A8260C-89EE-A449-9C69-352C21FDAC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39E62D-8DF3-DF4D-90DF-AA0E4B8163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722EA-0173-1742-ADFE-B2BD5E83A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A9224-923C-E446-86FF-025AD99FD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73946-9D3E-4B46-BB0B-69EDF0D95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93511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127AA-D66F-3E42-8F28-64A0ECA73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50CA5-C518-3E42-815F-8B5608C98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2EBF0-485A-AA4E-9859-BDC7506F5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A7F63-F0E5-9C4D-81AC-E83D5AFE9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E319C-B5BC-F14B-97A2-042470D2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8851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BEDBF-88D3-5848-8B05-B721DD328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6EC49-0497-4A40-A1F4-21F8AE7D0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8AC33-37BF-414F-885C-B0C832210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D3EE8-4D24-5644-99BB-BAA284F41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6CB4D-8278-1E4B-BF52-9A07FADC1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7065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95E3B-3D10-454B-8C0A-175BB6E78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37E33-4E9B-F74B-ADC5-E66CA63F1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264AA6-3D77-8949-8BEA-4250D7A786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94FF2-FBC5-794C-9340-0010B1BD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6937D8-0C0E-9444-A1E4-6793169B7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5E7D1-81A1-CF40-9DA6-6EAC12C83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11588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0F48F-DABB-9B4C-B22D-560B4CF1D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E3F2E8-1654-9C41-9763-B1D5929F6E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A845A5-D197-7340-BA2D-9F630331F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6330A-1023-6A46-B749-FCC7EFB8C7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364AC6-CF11-DA42-99AD-D2AB0B5D91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D40678-4636-DE4B-AB4A-47DDC30A8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719B56-1A3F-D24A-A66C-C1BCD7F08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AA047C-9797-8A4E-AB5E-CA7A3370C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46917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F82C1-1B30-4C4A-ADEB-E4233EB4A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BB296B-D6D8-6242-A3ED-CE8314599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BCC3B0-1B45-6F44-8230-FAAC5AE29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112B1A-FE0A-D840-9F30-5BF2DE952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32835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DFBE89-4450-AB4D-A591-2A6FCEFFF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56BF65-3856-D541-9493-BABE243D3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36CEC-9059-9248-975A-E42A24ECF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69883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BD500-6878-BE49-96D9-C8E60EDD6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89F35-DD04-8044-A85F-F2F0491DD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F4EA9-9B85-5440-8DCA-E108C63474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C445C2-C20F-814F-A2FC-430ABF102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5A032A-4619-9840-BE29-4281CAE78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E87B50-13AD-8149-81A2-91C7390CF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9970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75C6F-2B2C-824E-B961-AB4BB02CD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D7699C-CC5E-D04F-AD8F-514C43D682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5E03FB-9457-7F46-AA52-BB17912441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5F6527-C2DB-0D4C-8A8A-89E6F34F2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38D1E-AA95-0E4A-9D6D-16585A476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F5936-34CF-0C40-B495-7FBA6E1DE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37995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8DE016-E996-EC43-A88A-60B29DD77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DA91E-2A53-A747-B0B5-4457D1483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38529-04FE-5942-A32C-442FD619CF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4D417-2E4F-A743-AC79-A4D4B709D6BD}" type="datetimeFigureOut">
              <a:t>10.03.21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43893-7785-444B-9302-ADCBB2B84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485FE-D590-E74B-B522-E1B798F8B0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A3EC2-A938-9D4A-A6D3-F7607F9CE740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30649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EA8CAD-40DE-EC4B-BCCB-E5FE218A8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100" y="279914"/>
            <a:ext cx="7289800" cy="1231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3818E9-C11A-4E46-AA06-15510BB5E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17" y="1752945"/>
            <a:ext cx="2682789" cy="20553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625A13-BA84-6749-9A8C-7FDAFDE6D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9529" y="1752942"/>
            <a:ext cx="2682790" cy="20553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E03EBF-B6D6-8045-960F-9172064C0D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7320" y="1752942"/>
            <a:ext cx="2682790" cy="2055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AB907D-CC87-234D-8C5B-A6C584B966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8964" y="1752942"/>
            <a:ext cx="2682789" cy="20553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ED5C66-DE4F-C942-8218-B46A8B35DB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4617" y="4372577"/>
            <a:ext cx="2682789" cy="20553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F7DF17-505A-C940-8FDD-37769D9A7A8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6005" y="4372576"/>
            <a:ext cx="2682790" cy="2055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C379CD-37B8-944C-A9FB-3C1108D036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53207" y="4372576"/>
            <a:ext cx="2682790" cy="20553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D6B9EE-2A43-FB49-A1E0-F5BF508004B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38964" y="4372575"/>
            <a:ext cx="2682789" cy="205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128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Jäkel</dc:creator>
  <cp:lastModifiedBy>Thomas Jäkel</cp:lastModifiedBy>
  <cp:revision>1</cp:revision>
  <dcterms:created xsi:type="dcterms:W3CDTF">2021-03-10T19:26:06Z</dcterms:created>
  <dcterms:modified xsi:type="dcterms:W3CDTF">2021-03-10T19:33:37Z</dcterms:modified>
</cp:coreProperties>
</file>

<file path=docProps/thumbnail.jpeg>
</file>